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9" r:id="rId12"/>
    <p:sldId id="266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8" d="100"/>
          <a:sy n="48" d="100"/>
        </p:scale>
        <p:origin x="-122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CC0C7-D3A2-1E44-ACCE-F162F154A527}" type="datetimeFigureOut">
              <a:rPr lang="en-US" smtClean="0"/>
              <a:pPr/>
              <a:t>6/2/11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C621A-0EC1-0744-8A80-5200505A040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008000"/>
            </a:gs>
            <a:gs pos="85000">
              <a:srgbClr val="FF0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Transitioning to high school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David Morales &amp; Raymundo Rios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4563" y="0"/>
            <a:ext cx="1849437" cy="13047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05421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000082"/>
            </a:gs>
            <a:gs pos="45000">
              <a:srgbClr val="66008F"/>
            </a:gs>
            <a:gs pos="30000">
              <a:srgbClr val="BA0066">
                <a:lumMod val="0"/>
                <a:lumOff val="100000"/>
                <a:alpha val="0"/>
              </a:srgbClr>
            </a:gs>
            <a:gs pos="62000">
              <a:srgbClr val="FF0000"/>
            </a:gs>
            <a:gs pos="82000">
              <a:srgbClr val="FF820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High School will eat you alive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Bad Grades will follow you for the rest of 9</a:t>
            </a:r>
            <a:r>
              <a:rPr lang="en-US" baseline="30000" dirty="0" smtClean="0"/>
              <a:t>th</a:t>
            </a:r>
            <a:r>
              <a:rPr lang="en-US" dirty="0" smtClean="0"/>
              <a:t> grade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091" y="1854664"/>
            <a:ext cx="2313708" cy="246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933">
            <a:off x="2373790" y="2556165"/>
            <a:ext cx="1397433" cy="222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54052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90"/>
            </a:gs>
            <a:gs pos="37000">
              <a:schemeClr val="tx2">
                <a:lumMod val="50000"/>
              </a:schemeClr>
            </a:gs>
            <a:gs pos="52000">
              <a:schemeClr val="tx2"/>
            </a:gs>
            <a:gs pos="78000">
              <a:srgbClr val="008000"/>
            </a:gs>
            <a:gs pos="34000">
              <a:srgbClr val="FF0000"/>
            </a:gs>
            <a:gs pos="95000">
              <a:srgbClr val="660066"/>
            </a:gs>
            <a:gs pos="64000">
              <a:schemeClr val="accent5">
                <a:lumMod val="50000"/>
              </a:schemeClr>
            </a:gs>
            <a:gs pos="19000">
              <a:schemeClr val="bg2">
                <a:lumMod val="5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Alliteration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School, High pressure , High Students, High Standards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New Students, New teachers, New Friends, New Lockers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173" y="2168236"/>
            <a:ext cx="3397827" cy="2265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279" y="5034252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7283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Alliteration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Teachers will use wise words.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Longer classes, longer halls, longer lockers, longer lines in the </a:t>
            </a:r>
            <a:r>
              <a:rPr lang="en-US" dirty="0" err="1" smtClean="0"/>
              <a:t>cafateria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66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tx2">
                <a:lumMod val="40000"/>
                <a:lumOff val="60000"/>
              </a:schemeClr>
            </a:gs>
            <a:gs pos="100000">
              <a:srgbClr val="3366FF"/>
            </a:gs>
            <a:gs pos="51000">
              <a:srgbClr val="660066"/>
            </a:gs>
            <a:gs pos="77000">
              <a:srgbClr val="FF0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Hyperbole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School homework will have you stay up for a year.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High School will have you do a thousand things at a time.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FFCC"/>
            </a:gs>
            <a:gs pos="35000">
              <a:srgbClr val="000000"/>
            </a:gs>
            <a:gs pos="50000">
              <a:srgbClr val="0000FF"/>
            </a:gs>
            <a:gs pos="75000">
              <a:srgbClr val="800080"/>
            </a:gs>
            <a:gs pos="87000">
              <a:schemeClr val="accent6"/>
            </a:gs>
            <a:gs pos="93000">
              <a:schemeClr val="tx2"/>
            </a:gs>
            <a:gs pos="61000">
              <a:srgbClr val="FF0000"/>
            </a:gs>
            <a:gs pos="15000">
              <a:srgbClr val="800000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Hyperbole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will die if my friends are not in my classroom.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new lockers will have to have to be deeper than a black hole.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11022">
            <a:off x="457200" y="2158857"/>
            <a:ext cx="8229600" cy="1143000"/>
          </a:xfrm>
        </p:spPr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594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rgbClr val="FF6600"/>
            </a:gs>
            <a:gs pos="100000">
              <a:srgbClr val="000000"/>
            </a:gs>
            <a:gs pos="71000">
              <a:srgbClr val="0000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Simile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Going into High is like going to an amusement park when you are tall enough to ride the rides because there is much more things to do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58" y="3651223"/>
            <a:ext cx="3753716" cy="28099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262" y="3453861"/>
            <a:ext cx="3664172" cy="2748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75000"/>
              </a:schemeClr>
            </a:gs>
            <a:gs pos="100000">
              <a:srgbClr val="000000"/>
            </a:gs>
            <a:gs pos="50000">
              <a:schemeClr val="tx2">
                <a:lumMod val="75000"/>
              </a:schemeClr>
            </a:gs>
            <a:gs pos="75000">
              <a:schemeClr val="accent6">
                <a:lumMod val="5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Simile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High school is like going to a new country because It will take you some time to get to know the new place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462" y="3284877"/>
            <a:ext cx="5303752" cy="3445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22000">
              <a:srgbClr val="000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595909"/>
            <a:ext cx="6965245" cy="1202485"/>
          </a:xfrm>
        </p:spPr>
        <p:txBody>
          <a:bodyPr/>
          <a:lstStyle/>
          <a:p>
            <a:r>
              <a:rPr lang="en-US" dirty="0" smtClean="0"/>
              <a:t>Similes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89" y="1527915"/>
            <a:ext cx="8377900" cy="5759576"/>
          </a:xfrm>
        </p:spPr>
        <p:txBody>
          <a:bodyPr>
            <a:normAutofit/>
          </a:bodyPr>
          <a:lstStyle/>
          <a:p>
            <a:r>
              <a:rPr lang="en-US" dirty="0" smtClean="0"/>
              <a:t>Going to High School is as scary as going shark diving because anything can go wrong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Transitioning to High School is like a snake shedding it’s skin because you are leaving the old things behind and starting fresh</a:t>
            </a:r>
            <a:endParaRPr lang="en-US" dirty="0"/>
          </a:p>
        </p:txBody>
      </p:sp>
      <p:pic>
        <p:nvPicPr>
          <p:cNvPr id="5" name="Picture 4" descr="shark_cage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405" y="2730913"/>
            <a:ext cx="3366863" cy="2005436"/>
          </a:xfrm>
          <a:prstGeom prst="rect">
            <a:avLst/>
          </a:prstGeom>
        </p:spPr>
      </p:pic>
      <p:pic>
        <p:nvPicPr>
          <p:cNvPr id="6" name="Picture 5" descr="11+After+Shedding+-+July+20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819" y="2730913"/>
            <a:ext cx="2412375" cy="1809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6000">
              <a:srgbClr val="008000"/>
            </a:gs>
            <a:gs pos="0">
              <a:srgbClr val="FF0000"/>
            </a:gs>
            <a:gs pos="45000">
              <a:schemeClr val="bg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Metaphors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High School is an ocean waiting to be explored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Going to 9</a:t>
            </a:r>
            <a:r>
              <a:rPr lang="en-US" baseline="30000" dirty="0" smtClean="0"/>
              <a:t>th</a:t>
            </a:r>
            <a:r>
              <a:rPr lang="en-US" dirty="0" smtClean="0"/>
              <a:t> grade is a </a:t>
            </a:r>
          </a:p>
          <a:p>
            <a:pPr>
              <a:buNone/>
            </a:pPr>
            <a:r>
              <a:rPr lang="en-US" dirty="0" smtClean="0"/>
              <a:t>jungle because you don’t know what to expect.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5581" y="2689032"/>
            <a:ext cx="2115455" cy="15752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5400000">
            <a:off x="6751274" y="3441032"/>
            <a:ext cx="4416120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http://lifeboat.com/images/blue.ocean.jpg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909" y="2934096"/>
            <a:ext cx="2618302" cy="174509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 rot="5400000">
            <a:off x="-3167243" y="3153497"/>
            <a:ext cx="6404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http://writingday.wikispaces.com/file/view/Jungle.jpg/114509779/Jungle.jpg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0"/>
              </a:schemeClr>
            </a:gs>
            <a:gs pos="92000">
              <a:srgbClr val="000000"/>
            </a:gs>
            <a:gs pos="54000">
              <a:schemeClr val="accent4">
                <a:lumMod val="50000"/>
              </a:schemeClr>
            </a:gs>
            <a:gs pos="81000">
              <a:srgbClr val="3366FF">
                <a:alpha val="80000"/>
              </a:srgb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David’s Metaphors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11077" dirty="0" smtClean="0"/>
              <a:t>Going to high school is a puppy because it could be wild.</a:t>
            </a:r>
          </a:p>
          <a:p>
            <a:endParaRPr lang="en-US" sz="11077" dirty="0" smtClean="0"/>
          </a:p>
          <a:p>
            <a:endParaRPr lang="en-US" sz="11077" dirty="0" smtClean="0"/>
          </a:p>
          <a:p>
            <a:endParaRPr lang="en-US" sz="11077" dirty="0" smtClean="0"/>
          </a:p>
          <a:p>
            <a:endParaRPr lang="en-US" sz="11077" dirty="0" smtClean="0"/>
          </a:p>
          <a:p>
            <a:endParaRPr lang="en-US" sz="11077" dirty="0" smtClean="0"/>
          </a:p>
          <a:p>
            <a:r>
              <a:rPr lang="en-US" sz="11077" dirty="0" smtClean="0"/>
              <a:t>High school is a mountain because your trying to reach the top</a:t>
            </a:r>
          </a:p>
          <a:p>
            <a:endParaRPr lang="en-US" sz="11077" dirty="0" smtClean="0"/>
          </a:p>
          <a:p>
            <a:endParaRPr lang="en-US" sz="11077" dirty="0" smtClean="0"/>
          </a:p>
          <a:p>
            <a:endParaRPr lang="en-US" sz="11077" dirty="0" smtClean="0"/>
          </a:p>
          <a:p>
            <a:endParaRPr lang="en-US" sz="11077" dirty="0" smtClean="0"/>
          </a:p>
          <a:p>
            <a:endParaRPr lang="en-US" sz="11077" dirty="0" smtClean="0"/>
          </a:p>
          <a:p>
            <a:endParaRPr lang="en-US" sz="11077" dirty="0" smtClean="0"/>
          </a:p>
          <a:p>
            <a:pPr>
              <a:buNone/>
            </a:pPr>
            <a:endParaRPr lang="en-US" sz="11077" dirty="0" smtClean="0"/>
          </a:p>
          <a:p>
            <a:endParaRPr lang="en-US" sz="4364" dirty="0" smtClean="0"/>
          </a:p>
          <a:p>
            <a:endParaRPr lang="en-US" sz="4364" dirty="0" smtClean="0"/>
          </a:p>
          <a:p>
            <a:endParaRPr lang="en-US" sz="4364" dirty="0" smtClean="0"/>
          </a:p>
          <a:p>
            <a:endParaRPr lang="en-US" sz="4364" dirty="0" smtClean="0"/>
          </a:p>
          <a:p>
            <a:endParaRPr lang="en-US" sz="4364" dirty="0" smtClean="0"/>
          </a:p>
          <a:p>
            <a:endParaRPr lang="en-US" sz="4364" dirty="0" smtClean="0"/>
          </a:p>
          <a:p>
            <a:endParaRPr lang="en-US" sz="4364" dirty="0" smtClean="0"/>
          </a:p>
          <a:p>
            <a:endParaRPr lang="en-US" sz="4364" dirty="0" smtClean="0"/>
          </a:p>
          <a:p>
            <a:pPr>
              <a:buNone/>
            </a:pPr>
            <a:endParaRPr lang="en-US" sz="4364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861" y="2336872"/>
            <a:ext cx="2836625" cy="188697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rot="5400000">
            <a:off x="5309965" y="2965568"/>
            <a:ext cx="6251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http://3.bp.blogspot.com/-qe5Dycq5sL8/TV1cpHMLUjI/AAAAAAAAAGw/-qKJfPFoHLc/s1600/maltese_running_puppy.21835131_std.jpg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5191587" y="2795449"/>
            <a:ext cx="2101798" cy="163634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69930" y="5802997"/>
            <a:ext cx="4921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http://www.globetourguide.com/wp-content/uploads/2010/11/Mount-Everest-of-China.jpg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000FF"/>
            </a:gs>
            <a:gs pos="100000">
              <a:srgbClr val="000000"/>
            </a:gs>
            <a:gs pos="50000">
              <a:srgbClr val="0000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769" y="4791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Onomatopoeia   </a:t>
            </a:r>
            <a:br>
              <a:rPr lang="en-US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769" y="1016000"/>
            <a:ext cx="7973169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Nooooooooooooooo more hard work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The teachers will go shhhhh when you talk much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2136"/>
            <a:ext cx="3156527" cy="2095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F00"/>
            </a:gs>
            <a:gs pos="100000">
              <a:srgbClr val="000000"/>
            </a:gs>
            <a:gs pos="50000">
              <a:schemeClr val="accent6">
                <a:lumMod val="5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Personification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school gave me my paycheck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High school asked me about my feature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6726" y="2468606"/>
            <a:ext cx="2209527" cy="147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FFFF00"/>
          </a:fgClr>
          <a:bgClr>
            <a:srgbClr val="C0000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Onomatopoeia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will go </a:t>
            </a:r>
            <a:r>
              <a:rPr lang="en-US" dirty="0" err="1" smtClean="0"/>
              <a:t>hhhhuuuummmm</a:t>
            </a:r>
            <a:r>
              <a:rPr lang="en-US" dirty="0" smtClean="0"/>
              <a:t> if they are lost in the hallways.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Late students will zoom right through the hallways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836" y="2610289"/>
            <a:ext cx="2452255" cy="1662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913878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6379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</TotalTime>
  <Words>394</Words>
  <Application>Microsoft Macintosh PowerPoint</Application>
  <PresentationFormat>On-screen Show (4:3)</PresentationFormat>
  <Paragraphs>126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Transitioning to high school</vt:lpstr>
      <vt:lpstr>Simile </vt:lpstr>
      <vt:lpstr>Simile 2</vt:lpstr>
      <vt:lpstr>Similes</vt:lpstr>
      <vt:lpstr>Metaphors</vt:lpstr>
      <vt:lpstr>David’s Metaphors</vt:lpstr>
      <vt:lpstr>Onomatopoeia     </vt:lpstr>
      <vt:lpstr>Personification  </vt:lpstr>
      <vt:lpstr>Onomatopoeia</vt:lpstr>
      <vt:lpstr>Personification</vt:lpstr>
      <vt:lpstr>Alliteration</vt:lpstr>
      <vt:lpstr>Alliteration</vt:lpstr>
      <vt:lpstr>Hyperbole</vt:lpstr>
      <vt:lpstr>Hyperbole</vt:lpstr>
      <vt:lpstr>The End</vt:lpstr>
    </vt:vector>
  </TitlesOfParts>
  <Company>ECSD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Transitioning to high school</dc:title>
  <dc:creator>Eagle Schools</dc:creator>
  <cp:lastModifiedBy>ecsdtec</cp:lastModifiedBy>
  <cp:revision>19</cp:revision>
  <dcterms:created xsi:type="dcterms:W3CDTF">2011-05-27T20:01:37Z</dcterms:created>
  <dcterms:modified xsi:type="dcterms:W3CDTF">2011-06-02T20:34:35Z</dcterms:modified>
</cp:coreProperties>
</file>